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6"/>
  </p:notesMasterIdLst>
  <p:sldIdLst>
    <p:sldId id="256" r:id="rId2"/>
    <p:sldId id="260" r:id="rId3"/>
    <p:sldId id="257" r:id="rId4"/>
    <p:sldId id="273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C8035-DE83-49AC-9C55-B61D9844CEFC}" type="datetimeFigureOut">
              <a:rPr kumimoji="1" lang="ja-JP" altLang="en-US" smtClean="0"/>
              <a:t>2024/7/10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F08AFD-A462-4379-B03A-76AE16AFDF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423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F08AFD-A462-4379-B03A-76AE16AFDFD5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7050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14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310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276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7/10/2024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93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603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89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56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528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666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643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551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 spc="6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b="1" spc="6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495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62" r:id="rId4"/>
    <p:sldLayoutId id="2147483663" r:id="rId5"/>
    <p:sldLayoutId id="2147483668" r:id="rId6"/>
    <p:sldLayoutId id="2147483664" r:id="rId7"/>
    <p:sldLayoutId id="2147483665" r:id="rId8"/>
    <p:sldLayoutId id="2147483666" r:id="rId9"/>
    <p:sldLayoutId id="2147483667" r:id="rId10"/>
    <p:sldLayoutId id="2147483669" r:id="rId11"/>
  </p:sldLayoutIdLst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800" b="1" i="0" kern="1200" cap="none" spc="14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 spc="1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 spc="1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 spc="1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1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1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82950D9A-4705-4314-961A-4F88B2CE4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B13969F2-ED52-4E5C-B3FC-01E01B8B9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2"/>
            <a:ext cx="12192000" cy="68573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42CB6F0-8BAC-AB26-FF22-B7555159F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1870" y="749596"/>
            <a:ext cx="5645888" cy="1234848"/>
          </a:xfrm>
        </p:spPr>
        <p:txBody>
          <a:bodyPr anchor="t">
            <a:normAutofit/>
          </a:bodyPr>
          <a:lstStyle/>
          <a:p>
            <a:pPr algn="l"/>
            <a:r>
              <a:rPr kumimoji="1" lang="en-US" altLang="ja-JP" dirty="0"/>
              <a:t>Typing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8D78AE4-B6FF-A97A-3D8A-9F13177E7B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870" y="2570026"/>
            <a:ext cx="4890977" cy="999460"/>
          </a:xfrm>
        </p:spPr>
        <p:txBody>
          <a:bodyPr anchor="b">
            <a:normAutofit/>
          </a:bodyPr>
          <a:lstStyle/>
          <a:p>
            <a:pPr algn="l"/>
            <a:r>
              <a:rPr kumimoji="1" lang="en-US" altLang="ja-JP" dirty="0" err="1"/>
              <a:t>fultter</a:t>
            </a:r>
            <a:r>
              <a:rPr kumimoji="1" lang="ja-JP" altLang="en-US" dirty="0"/>
              <a:t>を使用しタイピングアプリの作成</a:t>
            </a:r>
            <a:endParaRPr kumimoji="1" lang="en-US" altLang="ja-JP" dirty="0"/>
          </a:p>
        </p:txBody>
      </p:sp>
      <p:pic>
        <p:nvPicPr>
          <p:cNvPr id="16" name="Picture 3" descr="抽象的な遺伝子のコンセプト">
            <a:extLst>
              <a:ext uri="{FF2B5EF4-FFF2-40B4-BE49-F238E27FC236}">
                <a16:creationId xmlns:a16="http://schemas.microsoft.com/office/drawing/2014/main" id="{67C0169C-9794-89E2-162B-8C1EE8721C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5" r="1593" b="1"/>
          <a:stretch/>
        </p:blipFill>
        <p:spPr>
          <a:xfrm>
            <a:off x="5879804" y="-6350"/>
            <a:ext cx="6312196" cy="6874330"/>
          </a:xfrm>
          <a:custGeom>
            <a:avLst/>
            <a:gdLst/>
            <a:ahLst/>
            <a:cxnLst/>
            <a:rect l="l" t="t" r="r" b="b"/>
            <a:pathLst>
              <a:path w="6312196" h="6874330">
                <a:moveTo>
                  <a:pt x="2047193" y="0"/>
                </a:moveTo>
                <a:lnTo>
                  <a:pt x="6312196" y="0"/>
                </a:lnTo>
                <a:lnTo>
                  <a:pt x="6312196" y="6874330"/>
                </a:lnTo>
                <a:lnTo>
                  <a:pt x="0" y="6874330"/>
                </a:lnTo>
                <a:close/>
              </a:path>
            </a:pathLst>
          </a:cu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AC671C-E66F-43C5-A66A-C477339D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634715" y="0"/>
            <a:ext cx="914401" cy="685734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631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C3FD39-8E81-D6F8-C0E1-045877261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BBDDDB-ABE0-997B-4F42-948435E81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622" y="2787857"/>
            <a:ext cx="9906000" cy="1032904"/>
          </a:xfrm>
        </p:spPr>
        <p:txBody>
          <a:bodyPr/>
          <a:lstStyle/>
          <a:p>
            <a:pPr marL="0" indent="0" algn="ctr">
              <a:buNone/>
            </a:pPr>
            <a:r>
              <a:rPr kumimoji="1" lang="ja-JP" altLang="en-US" sz="4800" dirty="0"/>
              <a:t>全</a:t>
            </a:r>
            <a:r>
              <a:rPr kumimoji="1" lang="en-US" altLang="ja-JP" sz="4800" dirty="0"/>
              <a:t>5</a:t>
            </a:r>
            <a:r>
              <a:rPr kumimoji="1" lang="ja-JP" altLang="en-US" sz="4800" dirty="0"/>
              <a:t>問のタイピングアプリ</a:t>
            </a:r>
            <a:endParaRPr kumimoji="1" lang="en-US" altLang="ja-JP" sz="4800" dirty="0"/>
          </a:p>
        </p:txBody>
      </p:sp>
    </p:spTree>
    <p:extLst>
      <p:ext uri="{BB962C8B-B14F-4D97-AF65-F5344CB8AC3E}">
        <p14:creationId xmlns:p14="http://schemas.microsoft.com/office/powerpoint/2010/main" val="3675153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18C576-48D2-55F9-AFE3-84BD4DD74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環境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267F6B-4047-9467-989A-0A46046FC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09554"/>
            <a:ext cx="9906000" cy="3126650"/>
          </a:xfrm>
        </p:spPr>
        <p:txBody>
          <a:bodyPr/>
          <a:lstStyle/>
          <a:p>
            <a:r>
              <a:rPr lang="en-US" altLang="ja-JP" dirty="0"/>
              <a:t>Flutter SDK</a:t>
            </a:r>
          </a:p>
          <a:p>
            <a:r>
              <a:rPr lang="en-US" altLang="ja-JP" dirty="0"/>
              <a:t>Dart SDK</a:t>
            </a:r>
          </a:p>
          <a:p>
            <a:r>
              <a:rPr lang="en-US" altLang="ja-JP" dirty="0"/>
              <a:t>Visual Studio Code (VS Code)</a:t>
            </a:r>
            <a:br>
              <a:rPr lang="en-US" altLang="ja-JP" dirty="0"/>
            </a:br>
            <a:r>
              <a:rPr lang="ja-JP" altLang="en-US" dirty="0"/>
              <a:t>・プラグイン</a:t>
            </a:r>
            <a:r>
              <a:rPr lang="en-US" altLang="ja-JP" dirty="0"/>
              <a:t>: Flutter, Dart</a:t>
            </a:r>
          </a:p>
          <a:p>
            <a:r>
              <a:rPr lang="en-US" altLang="ja-JP" dirty="0"/>
              <a:t>Android Studio</a:t>
            </a:r>
          </a:p>
          <a:p>
            <a:pPr marL="0" indent="0">
              <a:buNone/>
            </a:pPr>
            <a:r>
              <a:rPr lang="ja-JP" altLang="en-US" dirty="0"/>
              <a:t>　・プラグイン</a:t>
            </a:r>
            <a:r>
              <a:rPr lang="en-US" altLang="ja-JP" dirty="0"/>
              <a:t>: Flutter, Dart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764D1EC-8C4A-473F-05F1-2C3C6ED39E35}"/>
              </a:ext>
            </a:extLst>
          </p:cNvPr>
          <p:cNvSpPr txBox="1"/>
          <p:nvPr/>
        </p:nvSpPr>
        <p:spPr>
          <a:xfrm>
            <a:off x="7247106" y="1915556"/>
            <a:ext cx="28696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ja-JP" altLang="en-US" dirty="0"/>
              <a:t>作成者のバージョン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sz="1800" kern="1200" spc="100" dirty="0">
                <a:solidFill>
                  <a:srgbClr val="24393F"/>
                </a:solidFill>
                <a:effectLst/>
                <a:latin typeface="Yu Gothic" panose="020B0400000000000000" pitchFamily="50" charset="-128"/>
                <a:ea typeface="+mn-ea"/>
                <a:cs typeface="+mn-cs"/>
              </a:rPr>
              <a:t>Flutter 	: 3.19.6</a:t>
            </a:r>
          </a:p>
          <a:p>
            <a:pPr marL="0" indent="0">
              <a:buNone/>
            </a:pPr>
            <a:r>
              <a:rPr lang="en-US" altLang="ja-JP" sz="1800" kern="1200" spc="100" dirty="0">
                <a:solidFill>
                  <a:srgbClr val="24393F"/>
                </a:solidFill>
                <a:effectLst/>
                <a:latin typeface="Yu Gothic" panose="020B0400000000000000" pitchFamily="50" charset="-128"/>
                <a:ea typeface="+mn-ea"/>
                <a:cs typeface="+mn-cs"/>
              </a:rPr>
              <a:t>Dart 	: 3.3.4</a:t>
            </a:r>
            <a:endParaRPr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9320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動画">
            <a:hlinkClick r:id="" action="ppaction://media"/>
            <a:extLst>
              <a:ext uri="{FF2B5EF4-FFF2-40B4-BE49-F238E27FC236}">
                <a16:creationId xmlns:a16="http://schemas.microsoft.com/office/drawing/2014/main" id="{1B966BC6-500A-6C86-2EE3-9F403A430B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2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ngleLines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8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Walbaum Light Univers Light">
      <a:majorFont>
        <a:latin typeface="Yu Gothic Medium"/>
        <a:ea typeface=""/>
        <a:cs typeface=""/>
      </a:majorFont>
      <a:minorFont>
        <a:latin typeface="Yu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</TotalTime>
  <Words>53</Words>
  <Application>Microsoft Office PowerPoint</Application>
  <PresentationFormat>ワイド画面</PresentationFormat>
  <Paragraphs>16</Paragraphs>
  <Slides>4</Slides>
  <Notes>1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9" baseType="lpstr">
      <vt:lpstr>Yu Gothic</vt:lpstr>
      <vt:lpstr>Yu Gothic</vt:lpstr>
      <vt:lpstr>Yu Gothic Medium</vt:lpstr>
      <vt:lpstr>Arial</vt:lpstr>
      <vt:lpstr>AngleLinesVTI</vt:lpstr>
      <vt:lpstr>Typing</vt:lpstr>
      <vt:lpstr>概要</vt:lpstr>
      <vt:lpstr>環境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並木 卓士(zeal21418033)</dc:creator>
  <cp:lastModifiedBy>並木 卓士(zeal21418033)</cp:lastModifiedBy>
  <cp:revision>8</cp:revision>
  <dcterms:created xsi:type="dcterms:W3CDTF">2024-06-24T05:24:48Z</dcterms:created>
  <dcterms:modified xsi:type="dcterms:W3CDTF">2024-07-10T01:19:40Z</dcterms:modified>
</cp:coreProperties>
</file>